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5.jpeg" ContentType="image/jpeg"/>
  <Override PartName="/ppt/media/image6.png" ContentType="image/png"/>
  <Override PartName="/ppt/media/image1.jpeg" ContentType="image/jpeg"/>
  <Override PartName="/ppt/media/image3.png" ContentType="image/png"/>
  <Override PartName="/ppt/media/image2.jpeg" ContentType="image/jpe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pic>
        <p:nvPicPr>
          <p:cNvPr id="46" name="" descr="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3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4a6f4e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1" lang="nl-NL" sz="48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4a6f4e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4/19/18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9DA3BEB0-1138-42D0-8BD7-C97930664027}" type="slidenum"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Click to edit the outline text format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Second Outline Level</a:t>
            </a:r>
            <a:endParaRPr b="0" lang="nl-NL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Third Outline Level</a:t>
            </a:r>
            <a:endParaRPr b="0" lang="nl-NL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Fourth Outline Level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Fifth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Sixth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Seventh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4a6f4e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Click to edit the outline text format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Second Outline Level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Third Outline Level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Fourth Outline Level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Fifth Outline Level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Sixth Outline Level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Seventh Outline LevelKlik om de modelstijlen te bewerken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buClr>
                <a:srgbClr val="72a376"/>
              </a:buClr>
              <a:buFont typeface="Verdana"/>
              <a:buChar char="◦"/>
            </a:pPr>
            <a:r>
              <a:rPr b="0" lang="nl-N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Tweede niveau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2" marL="859680" indent="-228240">
              <a:lnSpc>
                <a:spcPct val="100000"/>
              </a:lnSpc>
              <a:buClr>
                <a:srgbClr val="b0ccb0"/>
              </a:buClr>
              <a:buFont typeface="Wingdings 2" charset="2"/>
              <a:buChar char=""/>
            </a:pPr>
            <a:r>
              <a:rPr b="0" lang="nl-NL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Derde niveau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3" marL="1143000" indent="-228240">
              <a:lnSpc>
                <a:spcPct val="100000"/>
              </a:lnSpc>
              <a:buClr>
                <a:srgbClr val="b0ccb0"/>
              </a:buClr>
              <a:buFont typeface="Wingdings 2" charset="2"/>
              <a:buChar char=""/>
            </a:pPr>
            <a:r>
              <a:rPr b="0" lang="nl-NL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Vierde niveau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4" marL="1371600" indent="-228240">
              <a:lnSpc>
                <a:spcPct val="100000"/>
              </a:lnSpc>
              <a:buClr>
                <a:srgbClr val="b0ccb0"/>
              </a:buClr>
              <a:buFont typeface="Wingdings 2" charset="2"/>
              <a:buChar char=""/>
            </a:pPr>
            <a:r>
              <a:rPr b="0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Vijfde niveau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4/19/18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82E22C1-B12F-4DC7-8704-779C8ED2C930}" type="slidenum"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nl-NL" sz="41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95640" y="6237360"/>
            <a:ext cx="237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Ludo Geukers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767640" y="6268320"/>
            <a:ext cx="237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18 april 2018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0" y="260640"/>
            <a:ext cx="1514880" cy="2753280"/>
          </a:xfrm>
          <a:prstGeom prst="rect">
            <a:avLst/>
          </a:prstGeom>
          <a:ln>
            <a:noFill/>
          </a:ln>
        </p:spPr>
      </p:pic>
      <p:sp>
        <p:nvSpPr>
          <p:cNvPr id="94" name="TextShape 3"/>
          <p:cNvSpPr txBox="1"/>
          <p:nvPr/>
        </p:nvSpPr>
        <p:spPr>
          <a:xfrm>
            <a:off x="757800" y="836640"/>
            <a:ext cx="7772040" cy="182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nl-NL" sz="36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Burgerparticipatie in de praktijk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Stichting Bewonersorganisatie Zeeheldenkwartier: ‘De Groene Eland’ heeft ten doel het uitvoeren, initiëren en/of begeleiden van activiteiten ten behoeve van belangenbehartiging voor, en participatiebevordering van, de bewoners in het Zeeheldenkwartier.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nl-NL" sz="41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Taak bewonersorganisatie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Informeren via ZeeheldenNieuws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Informeren en informatie verzamelen via thema avonden en jaarvergadering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Samenwerken/overleggen met: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buClr>
                <a:srgbClr val="72a376"/>
              </a:buClr>
              <a:buFont typeface="Verdana"/>
              <a:buChar char="◦"/>
            </a:pPr>
            <a:r>
              <a:rPr b="0" lang="nl-N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Andere bewonersorganisaties</a:t>
            </a:r>
            <a:endParaRPr b="0" lang="nl-NL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buClr>
                <a:srgbClr val="72a376"/>
              </a:buClr>
              <a:buFont typeface="Verdana"/>
              <a:buChar char="◦"/>
            </a:pPr>
            <a:r>
              <a:rPr b="0" lang="nl-N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UVO</a:t>
            </a:r>
            <a:endParaRPr b="0" lang="nl-NL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buClr>
                <a:srgbClr val="72a376"/>
              </a:buClr>
              <a:buFont typeface="Verdana"/>
              <a:buChar char="◦"/>
            </a:pPr>
            <a:r>
              <a:rPr b="0" lang="nl-N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Gemeentelijke (beleids)ambtenaren</a:t>
            </a:r>
            <a:endParaRPr b="0" lang="nl-NL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Inspreken in de raad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Voeren van rechtszaken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Ondersteunen initiatieven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Organiseren van sociale gebeurtenissen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nl-NL" sz="41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Wat doet De Groene Eland?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We staan altijd op een achterstand (Haags Initiatieven Team)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Gemeente heeft nooit ongelijk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‘</a:t>
            </a: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Kruimelen’ kan vaak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Wie zijn de stakeholders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Zijn de stakeholders gelijk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Pick your battle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Termijnoverschrijding komt ten bate van de initiatiefnemer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>
              <a:lnSpc>
                <a:spcPct val="100000"/>
              </a:lnSpc>
            </a:pP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>
              <a:lnSpc>
                <a:spcPct val="100000"/>
              </a:lnSpc>
            </a:pP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nl-NL" sz="41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Lessons learned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Stakeholder bepaling via een vastgelegde methode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Stakeholder waardebepaling via een vastgelegde methode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nl-NL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Afwijkingen op vastgelegd plan, dienen altijd goedgekeurd te worden door de raad en vergezeld te gaan van de aanbevelingen van de stakeholders</a:t>
            </a:r>
            <a:endParaRPr b="0" lang="nl-NL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nl-NL" sz="4100" spc="-1" strike="noStrike">
                <a:solidFill>
                  <a:srgbClr val="676a55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Wat moet geregeld worden?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Application>LibreOffice/5.1.6.2$Linux_x86 LibreOffice_project/10m0$Build-2</Application>
  <Words>167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2018-04-18T07:33:43Z</dcterms:created>
  <dc:creator>Ludo</dc:creator>
  <dc:description/>
  <dc:language>en-US</dc:language>
  <cp:lastModifiedBy/>
  <dcterms:modified xsi:type="dcterms:W3CDTF">2018-04-19T08:57:34Z</dcterms:modified>
  <cp:revision>6</cp:revision>
  <dc:subject/>
  <dc:title>Burgerparticipatie in de praktijk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Diavoorstelling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