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9.png" ContentType="image/png"/>
  <Override PartName="/ppt/media/image18.jpeg" ContentType="image/jpeg"/>
  <Override PartName="/ppt/media/image3.png" ContentType="image/png"/>
  <Override PartName="/ppt/media/image17.jpeg" ContentType="image/jpeg"/>
  <Override PartName="/ppt/media/image16.jpeg" ContentType="image/jpeg"/>
  <Override PartName="/ppt/media/image15.jpeg" ContentType="image/jpeg"/>
  <Override PartName="/ppt/media/image12.jpeg" ContentType="image/jpeg"/>
  <Override PartName="/ppt/media/image9.jpeg" ContentType="image/jpeg"/>
  <Override PartName="/ppt/media/image11.jpeg" ContentType="image/jpeg"/>
  <Override PartName="/ppt/media/image10.png" ContentType="image/png"/>
  <Override PartName="/ppt/media/image5.png" ContentType="image/png"/>
  <Override PartName="/ppt/media/image8.jpeg" ContentType="image/jpeg"/>
  <Override PartName="/ppt/media/image20.png" ContentType="image/png"/>
  <Override PartName="/ppt/media/image7.jpeg" ContentType="image/jpeg"/>
  <Override PartName="/ppt/media/image6.png" ContentType="image/png"/>
  <Override PartName="/ppt/media/image14.jpeg" ContentType="image/jpeg"/>
  <Override PartName="/ppt/media/image4.png" ContentType="image/png"/>
  <Override PartName="/ppt/media/image13.jpeg" ContentType="image/jpe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Klik om de opmaak van de titeltekst te bewerken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Klik om de opmaak van de overzichtstekst te bewerken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Tweede overzichtsniveau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Derde overzichtsniveau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Vierde overzichtsniveau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Vijfde overzichtsniveau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Zesde overzichtsniveau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Zevende overzichtsniveau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Klik om de opmaak van de titeltekst te bewerken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Klik om de opmaak van de overzichtstekst te bewerken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Tweede overzichtsniveau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Derde overzichtsniveau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Vierde overzichtsniveau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Vijfde overzichtsniveau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Zesde overzichtsniveau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Zevende overzichtsniveau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2"/>
          <p:cNvSpPr/>
          <p:nvPr/>
        </p:nvSpPr>
        <p:spPr>
          <a:xfrm>
            <a:off x="504000" y="1769040"/>
            <a:ext cx="9069480" cy="438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1022760" y="0"/>
            <a:ext cx="8047080" cy="756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790560" y="1768680"/>
            <a:ext cx="8496000" cy="4381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792000" y="360"/>
            <a:ext cx="8562600" cy="7558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792000" y="0"/>
            <a:ext cx="6478920" cy="1133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Syrië belangrijke strijdende rebellen groeperingen.</a:t>
            </a:r>
            <a:endParaRPr/>
          </a:p>
          <a:p>
            <a:endParaRPr/>
          </a:p>
          <a:p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Jaysh al-Fateh (Army of Conquest) 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Syria gebaseerd op sharia wetgeving jihadistische groeperingen, zijn  tegen ISIS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op gericht maart 2015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12.000 strijders tot 10 duizenden strijders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Heeft steun van delen bevolking</a:t>
            </a:r>
            <a:endParaRPr/>
          </a:p>
          <a:p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succesvol vooral in provincie Idlib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Acht fracties opereert ook samen met FSA fracties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Belangrijkste:</a:t>
            </a:r>
            <a:endParaRPr/>
          </a:p>
          <a:p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Ahrar al-Sham veruit grootste en sterkste fractie ligt dicht bij Al Queda, Steun Turkije, Golfstaten, VS blijft huiverig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Jabhat al-Nusra, Al Nusra Front, (Al Queda Syrië) tweede in grote 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Sham Legion contacten Moslimbroeders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Jund al-Aqsa (afgesplits van Nusra) </a:t>
            </a:r>
            <a:endParaRPr/>
          </a:p>
          <a:p>
            <a:endParaRPr/>
          </a:p>
          <a:p>
            <a:endParaRPr/>
          </a:p>
          <a:p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ISIS of ISIL of Daesh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Islamic State of Iraq and Syria (groot Syrie)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L staat voor Levant (groot Syrie)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IS nadat ISIS Kalifaat uitgeroepen heeft in het door hen veroverde gebied</a:t>
            </a:r>
            <a:endParaRPr/>
          </a:p>
          <a:p>
            <a:endParaRPr/>
          </a:p>
          <a:p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YPG/YPD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Koerden</a:t>
            </a:r>
            <a:endParaRPr/>
          </a:p>
          <a:p>
            <a:endParaRPr/>
          </a:p>
          <a:p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SDF Syrian Democratic Forces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Nieuwe coalitie van diverse Arabische verzetsgroepen, Assyrische en YPG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eigenlijk mantelorganisatie YPG, 80% strijders YPG heeft ook de leiding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Gesteund door VS.</a:t>
            </a:r>
            <a:endParaRPr/>
          </a:p>
          <a:p>
            <a:endParaRPr/>
          </a:p>
          <a:p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FSA Free Syrian Army</a:t>
            </a:r>
            <a:endParaRPr/>
          </a:p>
          <a:p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Syrian National Coalition (SNC)</a:t>
            </a:r>
            <a:endParaRPr/>
          </a:p>
          <a:p>
            <a:endParaRPr/>
          </a:p>
          <a:p>
            <a:endParaRPr/>
          </a:p>
          <a:p>
            <a:r>
              <a:rPr b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TOW</a:t>
            </a: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 is een Amerikaanse antitankraket. </a:t>
            </a: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TOW</a:t>
            </a: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 staat voor </a:t>
            </a:r>
            <a:r>
              <a:rPr i="1"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Tube-launched, Optically tracked, Wire-guided</a:t>
            </a:r>
            <a:r>
              <a:rPr lang="en-GB" sz="1200" strike="noStrike">
                <a:solidFill>
                  <a:srgbClr val="000000"/>
                </a:solidFill>
                <a:latin typeface="Arial"/>
                <a:ea typeface="DejaVu Sans"/>
              </a:rPr>
              <a:t> (gelanceerd vanuit een buis, door het oog bestuurd, draadgeleid).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533880" y="30240"/>
            <a:ext cx="9084960" cy="7558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1314360" y="360"/>
            <a:ext cx="7468560" cy="7558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 rot="21535800">
            <a:off x="-3600" y="-23400"/>
            <a:ext cx="5220360" cy="412380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3418920" y="3062880"/>
            <a:ext cx="6587640" cy="449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46800" y="1152000"/>
            <a:ext cx="10032120" cy="564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511920" y="1768680"/>
            <a:ext cx="9053280" cy="4381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216000" y="46440"/>
            <a:ext cx="8413560" cy="441648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2520000" y="3306960"/>
            <a:ext cx="7559640" cy="4251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144000" y="504000"/>
            <a:ext cx="9916560" cy="5292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1368000" y="301320"/>
            <a:ext cx="7224840" cy="722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381600" y="74160"/>
            <a:ext cx="5377320" cy="359676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5563440" y="4104000"/>
            <a:ext cx="4659480" cy="325152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216000" y="3744000"/>
            <a:ext cx="5484960" cy="382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Application>LibreOffice/4.4.3.2$Linux_x86 LibreOffice_project/40m0$Build-2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2015-11-05T15:35:00Z</dcterms:created>
  <dc:creator>Ed </dc:creator>
  <dc:language>nl-NL</dc:language>
  <cp:lastModifiedBy>Ed </cp:lastModifiedBy>
  <dcterms:modified xsi:type="dcterms:W3CDTF">2015-11-24T14:28:13Z</dcterms:modified>
  <cp:revision>22</cp:revision>
</cp:coreProperties>
</file>